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7f3b07a15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37f3b07a15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e9f3e0c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4e9f3e0c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9e9131fa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69e9131fa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9e9131fa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9e9131fa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69e9131fa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69e9131fa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9e9131fa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69e9131fa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013c6eda2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35013c6eda2_0_4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9e9131fad_0_22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9e9131fad_0_22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69e9131fad_0_22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c8379842b_1_0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6c8379842b_1_0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6c8379842b_1_0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c8379842b_1_5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6c8379842b_1_5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6c8379842b_1_5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69e9131fad_0_26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69e9131fad_0_26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69e9131fad_0_26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18bc82c0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18bc82c0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c8379842b_1_22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6c8379842b_1_22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6c8379842b_1_22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6c8379842b_1_10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6c8379842b_1_10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6c8379842b_1_10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c27d82020_0_21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c27d82020_0_21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6c27d82020_0_21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6c27d82020_0_28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6c27d82020_0_28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6c27d82020_0_28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9fe357b94_0_6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69fe357b94_0_6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369fe357b94_0_6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69fe357b94_0_10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69fe357b94_0_10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69fe357b94_0_10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c27d82020_0_16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6c27d82020_0_16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36c27d82020_0_16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69e9131fad_0_30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69e9131fad_0_30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369e9131fad_0_30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6c27d82020_0_8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6c27d82020_0_8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6c27d82020_0_8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69e9131fad_0_34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69e9131fad_0_34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369e9131fad_0_34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013c6eda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5013c6eda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69e9131fad_0_42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69e9131fad_0_42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369e9131fad_0_42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bc30db0f9_0_0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6bc30db0f9_0_0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36bc30db0f9_0_0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c27d82020_0_4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6c27d82020_0_4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36c27d82020_0_4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6c8379842b_1_18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6c8379842b_1_18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36c8379842b_1_18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013c6eda2_0_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013c6eda2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013c6eda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5013c6eda2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15702ff469a15b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15702ff469a15b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15702ff469a15b2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15702ff469a15b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9e9131fad_0_6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9e9131fad_0_6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369e9131fad_0_6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013c6eda2_0_605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013c6eda2_0_605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35013c6eda2_0_605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9e9131fad_0_10:notes"/>
          <p:cNvSpPr/>
          <p:nvPr>
            <p:ph idx="2" type="sldImg"/>
          </p:nvPr>
        </p:nvSpPr>
        <p:spPr>
          <a:xfrm>
            <a:off x="571500" y="714375"/>
            <a:ext cx="45720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9e9131fad_0_10:notes"/>
          <p:cNvSpPr txBox="1"/>
          <p:nvPr>
            <p:ph idx="1" type="body"/>
          </p:nvPr>
        </p:nvSpPr>
        <p:spPr>
          <a:xfrm>
            <a:off x="571500" y="2750344"/>
            <a:ext cx="4572000" cy="22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69e9131fad_0_10:notes"/>
          <p:cNvSpPr txBox="1"/>
          <p:nvPr>
            <p:ph idx="12" type="sldNum"/>
          </p:nvPr>
        </p:nvSpPr>
        <p:spPr>
          <a:xfrm>
            <a:off x="3237178" y="5428258"/>
            <a:ext cx="24765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850" lIns="69850" spcFirstLastPara="1" rIns="69850" wrap="square" tIns="69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3111636" y="4783455"/>
            <a:ext cx="29286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457593" y="4783455"/>
            <a:ext cx="2105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89346" y="4783455"/>
            <a:ext cx="2105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591"/>
            <a:ext cx="9144878" cy="511982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>
            <p:ph type="title"/>
          </p:nvPr>
        </p:nvSpPr>
        <p:spPr>
          <a:xfrm>
            <a:off x="585697" y="144586"/>
            <a:ext cx="7939200" cy="11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4500">
                <a:solidFill>
                  <a:srgbClr val="B0756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1789884" y="772848"/>
            <a:ext cx="54315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10674" y="4783455"/>
            <a:ext cx="29277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452" y="4783455"/>
            <a:ext cx="2104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87309" y="4783455"/>
            <a:ext cx="2104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Slide 1_1_1_A">
  <p:cSld name="TITLE_AND_BODY_2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>
            <p:ph idx="2" type="pic"/>
          </p:nvPr>
        </p:nvSpPr>
        <p:spPr>
          <a:xfrm>
            <a:off x="3996000" y="0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5"/>
          <p:cNvSpPr txBox="1"/>
          <p:nvPr>
            <p:ph type="title"/>
          </p:nvPr>
        </p:nvSpPr>
        <p:spPr>
          <a:xfrm>
            <a:off x="384048" y="329184"/>
            <a:ext cx="3154800" cy="86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29184" y="1545336"/>
            <a:ext cx="3218700" cy="309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Slide 1_1_1_H">
  <p:cSld name="TITLE_AND_BODY_2_1_1_1_1_1_1_1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>
            <p:ph idx="2" type="pic"/>
          </p:nvPr>
        </p:nvSpPr>
        <p:spPr>
          <a:xfrm>
            <a:off x="548640" y="1554480"/>
            <a:ext cx="2807100" cy="2807100"/>
          </a:xfrm>
          <a:prstGeom prst="roundRect">
            <a:avLst>
              <a:gd fmla="val 8343" name="adj"/>
            </a:avLst>
          </a:prstGeom>
          <a:noFill/>
          <a:ln>
            <a:noFill/>
          </a:ln>
        </p:spPr>
      </p:sp>
      <p:sp>
        <p:nvSpPr>
          <p:cNvPr id="67" name="Google Shape;67;p16"/>
          <p:cNvSpPr txBox="1"/>
          <p:nvPr>
            <p:ph type="title"/>
          </p:nvPr>
        </p:nvSpPr>
        <p:spPr>
          <a:xfrm>
            <a:off x="548675" y="603500"/>
            <a:ext cx="7923900" cy="6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895344" y="1408176"/>
            <a:ext cx="4782300" cy="309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69" name="Google Shape;69;p16"/>
          <p:cNvCxnSpPr/>
          <p:nvPr/>
        </p:nvCxnSpPr>
        <p:spPr>
          <a:xfrm>
            <a:off x="544200" y="451125"/>
            <a:ext cx="10599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350" y="551150"/>
            <a:ext cx="7404474" cy="416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4800"/>
            <a:ext cx="9143997" cy="514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40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85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ugasta _PPT_CLIENT _Page_56" id="148" name="Google Shape;14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3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